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2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695C5-9C53-44DF-8AC7-58D97C4D9B48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dirty="0" smtClean="0">
                <a:solidFill>
                  <a:schemeClr val="tx1"/>
                </a:solidFill>
                <a:latin typeface="標楷體" pitchFamily="65" charset="-120"/>
              </a:rPr>
              <a:t>系統基模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</a:rPr>
              <a:t>一：</a:t>
            </a: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</a:rPr>
              <a:t>反應遲緩的調節環路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43608" y="4005064"/>
            <a:ext cx="5162550" cy="2368550"/>
            <a:chOff x="12" y="2604"/>
            <a:chExt cx="3252" cy="1492"/>
          </a:xfrm>
        </p:grpSpPr>
        <p:graphicFrame>
          <p:nvGraphicFramePr>
            <p:cNvPr id="29699" name="Object 4"/>
            <p:cNvGraphicFramePr>
              <a:graphicFrameLocks noChangeAspect="1"/>
            </p:cNvGraphicFramePr>
            <p:nvPr/>
          </p:nvGraphicFramePr>
          <p:xfrm>
            <a:off x="648" y="2912"/>
            <a:ext cx="2520" cy="936"/>
          </p:xfrm>
          <a:graphic>
            <a:graphicData uri="http://schemas.openxmlformats.org/presentationml/2006/ole">
              <p:oleObj spid="_x0000_s1032" name="點陣圖影像" r:id="rId3" imgW="2924583" imgH="1486107" progId="PBrush">
                <p:embed/>
              </p:oleObj>
            </a:graphicData>
          </a:graphic>
        </p:graphicFrame>
        <p:sp>
          <p:nvSpPr>
            <p:cNvPr id="29727" name="Line 5"/>
            <p:cNvSpPr>
              <a:spLocks noChangeShapeType="1"/>
            </p:cNvSpPr>
            <p:nvPr/>
          </p:nvSpPr>
          <p:spPr bwMode="auto">
            <a:xfrm flipV="1">
              <a:off x="664" y="2848"/>
              <a:ext cx="0" cy="12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9728" name="Text Box 6"/>
            <p:cNvSpPr txBox="1">
              <a:spLocks noChangeArrowheads="1"/>
            </p:cNvSpPr>
            <p:nvPr/>
          </p:nvSpPr>
          <p:spPr bwMode="auto">
            <a:xfrm>
              <a:off x="12" y="2604"/>
              <a:ext cx="246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 dirty="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 dirty="0">
                  <a:latin typeface="標楷體" pitchFamily="65" charset="-120"/>
                  <a:ea typeface="標楷體" pitchFamily="65" charset="-120"/>
                </a:rPr>
                <a:t>:(</a:t>
              </a:r>
              <a:r>
                <a:rPr lang="zh-TW" altLang="en-US" sz="2400" dirty="0">
                  <a:latin typeface="標楷體" pitchFamily="65" charset="-120"/>
                  <a:ea typeface="標楷體" pitchFamily="65" charset="-120"/>
                </a:rPr>
                <a:t>開拓結果</a:t>
              </a:r>
              <a:r>
                <a:rPr lang="en-US" altLang="zh-TW" sz="2400" dirty="0"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  <p:sp>
          <p:nvSpPr>
            <p:cNvPr id="29729" name="Text Box 7"/>
            <p:cNvSpPr txBox="1">
              <a:spLocks noChangeArrowheads="1"/>
            </p:cNvSpPr>
            <p:nvPr/>
          </p:nvSpPr>
          <p:spPr bwMode="auto">
            <a:xfrm>
              <a:off x="2580" y="3456"/>
              <a:ext cx="63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80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29730" name="Text Box 8"/>
            <p:cNvSpPr txBox="1">
              <a:spLocks noChangeArrowheads="1"/>
            </p:cNvSpPr>
            <p:nvPr/>
          </p:nvSpPr>
          <p:spPr bwMode="auto">
            <a:xfrm>
              <a:off x="120" y="3252"/>
              <a:ext cx="624" cy="6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每月營業目標</a:t>
              </a:r>
            </a:p>
          </p:txBody>
        </p:sp>
        <p:sp>
          <p:nvSpPr>
            <p:cNvPr id="29731" name="Line 9"/>
            <p:cNvSpPr>
              <a:spLocks noChangeShapeType="1"/>
            </p:cNvSpPr>
            <p:nvPr/>
          </p:nvSpPr>
          <p:spPr bwMode="auto">
            <a:xfrm flipV="1">
              <a:off x="672" y="3464"/>
              <a:ext cx="2592" cy="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9704" name="Text Box 11"/>
          <p:cNvSpPr txBox="1">
            <a:spLocks noChangeArrowheads="1"/>
          </p:cNvSpPr>
          <p:nvPr/>
        </p:nvSpPr>
        <p:spPr bwMode="auto">
          <a:xfrm>
            <a:off x="179388" y="1193800"/>
            <a:ext cx="1141412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結構：</a:t>
            </a:r>
          </a:p>
        </p:txBody>
      </p:sp>
      <p:sp>
        <p:nvSpPr>
          <p:cNvPr id="29705" name="Oval 12"/>
          <p:cNvSpPr>
            <a:spLocks noChangeArrowheads="1"/>
          </p:cNvSpPr>
          <p:nvPr/>
        </p:nvSpPr>
        <p:spPr bwMode="auto">
          <a:xfrm>
            <a:off x="1498104" y="1430288"/>
            <a:ext cx="2895600" cy="2209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06" name="Text Box 13"/>
          <p:cNvSpPr txBox="1">
            <a:spLocks noChangeArrowheads="1"/>
          </p:cNvSpPr>
          <p:nvPr/>
        </p:nvSpPr>
        <p:spPr bwMode="auto">
          <a:xfrm>
            <a:off x="2171204" y="1411238"/>
            <a:ext cx="1663700" cy="390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72000" tIns="36000" rIns="72000" bIns="36000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開拓結果</a:t>
            </a:r>
          </a:p>
        </p:txBody>
      </p:sp>
      <p:sp>
        <p:nvSpPr>
          <p:cNvPr id="29707" name="Text Box 14"/>
          <p:cNvSpPr txBox="1">
            <a:spLocks noChangeArrowheads="1"/>
          </p:cNvSpPr>
          <p:nvPr/>
        </p:nvSpPr>
        <p:spPr bwMode="auto">
          <a:xfrm>
            <a:off x="2120404" y="3271788"/>
            <a:ext cx="1676400" cy="5016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762000">
              <a:lnSpc>
                <a:spcPct val="80000"/>
              </a:lnSpc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開拓市場</a:t>
            </a:r>
          </a:p>
          <a:p>
            <a:pPr algn="ctr" defTabSz="762000">
              <a:lnSpc>
                <a:spcPct val="80000"/>
              </a:lnSpc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新做法</a:t>
            </a:r>
          </a:p>
        </p:txBody>
      </p:sp>
      <p:sp>
        <p:nvSpPr>
          <p:cNvPr id="29708" name="Line 15"/>
          <p:cNvSpPr>
            <a:spLocks noChangeShapeType="1"/>
          </p:cNvSpPr>
          <p:nvPr/>
        </p:nvSpPr>
        <p:spPr bwMode="auto">
          <a:xfrm rot="-1486509">
            <a:off x="1993404" y="1646188"/>
            <a:ext cx="2286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09" name="Line 16"/>
          <p:cNvSpPr>
            <a:spLocks noChangeShapeType="1"/>
          </p:cNvSpPr>
          <p:nvPr/>
        </p:nvSpPr>
        <p:spPr bwMode="auto">
          <a:xfrm rot="4434957">
            <a:off x="4253211" y="2332782"/>
            <a:ext cx="2286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0" name="Line 17"/>
          <p:cNvSpPr>
            <a:spLocks noChangeShapeType="1"/>
          </p:cNvSpPr>
          <p:nvPr/>
        </p:nvSpPr>
        <p:spPr bwMode="auto">
          <a:xfrm rot="8892708">
            <a:off x="3792042" y="3367038"/>
            <a:ext cx="2286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1" name="Oval 18"/>
          <p:cNvSpPr>
            <a:spLocks noChangeArrowheads="1"/>
          </p:cNvSpPr>
          <p:nvPr/>
        </p:nvSpPr>
        <p:spPr bwMode="auto">
          <a:xfrm>
            <a:off x="3993654" y="2004963"/>
            <a:ext cx="228600" cy="2222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2" name="Line 19"/>
          <p:cNvSpPr>
            <a:spLocks noChangeShapeType="1"/>
          </p:cNvSpPr>
          <p:nvPr/>
        </p:nvSpPr>
        <p:spPr bwMode="auto">
          <a:xfrm rot="-5400000">
            <a:off x="4107954" y="2001788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3" name="Oval 20"/>
          <p:cNvSpPr>
            <a:spLocks noChangeArrowheads="1"/>
          </p:cNvSpPr>
          <p:nvPr/>
        </p:nvSpPr>
        <p:spPr bwMode="auto">
          <a:xfrm>
            <a:off x="4196854" y="3062238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4" name="Line 21"/>
          <p:cNvSpPr>
            <a:spLocks noChangeShapeType="1"/>
          </p:cNvSpPr>
          <p:nvPr/>
        </p:nvSpPr>
        <p:spPr bwMode="auto">
          <a:xfrm>
            <a:off x="4311154" y="3062238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5" name="Line 22"/>
          <p:cNvSpPr>
            <a:spLocks noChangeShapeType="1"/>
          </p:cNvSpPr>
          <p:nvPr/>
        </p:nvSpPr>
        <p:spPr bwMode="auto">
          <a:xfrm rot="-5400000">
            <a:off x="4311154" y="3062238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6" name="Oval 23"/>
          <p:cNvSpPr>
            <a:spLocks noChangeArrowheads="1"/>
          </p:cNvSpPr>
          <p:nvPr/>
        </p:nvSpPr>
        <p:spPr bwMode="auto">
          <a:xfrm>
            <a:off x="1650504" y="1887488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7" name="Line 24"/>
          <p:cNvSpPr>
            <a:spLocks noChangeShapeType="1"/>
          </p:cNvSpPr>
          <p:nvPr/>
        </p:nvSpPr>
        <p:spPr bwMode="auto">
          <a:xfrm>
            <a:off x="1764804" y="1887488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8" name="Line 25"/>
          <p:cNvSpPr>
            <a:spLocks noChangeShapeType="1"/>
          </p:cNvSpPr>
          <p:nvPr/>
        </p:nvSpPr>
        <p:spPr bwMode="auto">
          <a:xfrm rot="-5400000">
            <a:off x="1764804" y="1887488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9" name="Line 26"/>
          <p:cNvSpPr>
            <a:spLocks noChangeShapeType="1"/>
          </p:cNvSpPr>
          <p:nvPr/>
        </p:nvSpPr>
        <p:spPr bwMode="auto">
          <a:xfrm rot="-5400000">
            <a:off x="2998292" y="2585988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29698" name="Object 27"/>
          <p:cNvGraphicFramePr>
            <a:graphicFrameLocks noChangeAspect="1"/>
          </p:cNvGraphicFramePr>
          <p:nvPr/>
        </p:nvGraphicFramePr>
        <p:xfrm>
          <a:off x="1358404" y="2566938"/>
          <a:ext cx="285750" cy="114300"/>
        </p:xfrm>
        <a:graphic>
          <a:graphicData uri="http://schemas.openxmlformats.org/presentationml/2006/ole">
            <p:oleObj spid="_x0000_s1033" name="點陣圖影像" r:id="rId4" imgW="285866" imgH="114467" progId="PBrush">
              <p:embed/>
            </p:oleObj>
          </a:graphicData>
        </a:graphic>
      </p:graphicFrame>
      <p:sp>
        <p:nvSpPr>
          <p:cNvPr id="29720" name="Text Box 28"/>
          <p:cNvSpPr txBox="1">
            <a:spLocks noChangeArrowheads="1"/>
          </p:cNvSpPr>
          <p:nvPr/>
        </p:nvSpPr>
        <p:spPr bwMode="auto">
          <a:xfrm>
            <a:off x="3707904" y="2420888"/>
            <a:ext cx="1612900" cy="450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72000" tIns="36000" rIns="72000" bIns="3600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目標差距</a:t>
            </a:r>
          </a:p>
        </p:txBody>
      </p:sp>
      <p:sp>
        <p:nvSpPr>
          <p:cNvPr id="29721" name="Text Box 29"/>
          <p:cNvSpPr txBox="1">
            <a:spLocks noChangeArrowheads="1"/>
          </p:cNvSpPr>
          <p:nvPr/>
        </p:nvSpPr>
        <p:spPr bwMode="auto">
          <a:xfrm>
            <a:off x="4406404" y="1290588"/>
            <a:ext cx="1981200" cy="390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72000" tIns="36000" rIns="72000" bIns="3600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每月營業目標額</a:t>
            </a:r>
          </a:p>
        </p:txBody>
      </p:sp>
      <p:cxnSp>
        <p:nvCxnSpPr>
          <p:cNvPr id="29722" name="AutoShape 30"/>
          <p:cNvCxnSpPr>
            <a:cxnSpLocks noChangeShapeType="1"/>
            <a:stCxn id="29721" idx="2"/>
            <a:endCxn id="29720" idx="0"/>
          </p:cNvCxnSpPr>
          <p:nvPr/>
        </p:nvCxnSpPr>
        <p:spPr bwMode="auto">
          <a:xfrm flipH="1">
            <a:off x="4514354" y="1681113"/>
            <a:ext cx="882650" cy="739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23" name="Oval 31"/>
          <p:cNvSpPr>
            <a:spLocks noChangeArrowheads="1"/>
          </p:cNvSpPr>
          <p:nvPr/>
        </p:nvSpPr>
        <p:spPr bwMode="auto">
          <a:xfrm>
            <a:off x="4965204" y="2001788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24" name="Line 32"/>
          <p:cNvSpPr>
            <a:spLocks noChangeShapeType="1"/>
          </p:cNvSpPr>
          <p:nvPr/>
        </p:nvSpPr>
        <p:spPr bwMode="auto">
          <a:xfrm>
            <a:off x="5079504" y="2001788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25" name="Line 33"/>
          <p:cNvSpPr>
            <a:spLocks noChangeShapeType="1"/>
          </p:cNvSpPr>
          <p:nvPr/>
        </p:nvSpPr>
        <p:spPr bwMode="auto">
          <a:xfrm rot="-5400000">
            <a:off x="5079504" y="2001788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26" name="Freeform 34"/>
          <p:cNvSpPr>
            <a:spLocks/>
          </p:cNvSpPr>
          <p:nvPr/>
        </p:nvSpPr>
        <p:spPr bwMode="auto">
          <a:xfrm>
            <a:off x="2806204" y="2433588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19750" y="1916832"/>
            <a:ext cx="3524250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274</TotalTime>
  <Words>36</Words>
  <Application>Microsoft Office PowerPoint</Application>
  <PresentationFormat>如螢幕大小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3" baseType="lpstr">
      <vt:lpstr>教學目標</vt:lpstr>
      <vt:lpstr>點陣圖影像</vt:lpstr>
      <vt:lpstr>系統基模一：反應遲緩的調節環路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AACSB</cp:lastModifiedBy>
  <cp:revision>6</cp:revision>
  <dcterms:created xsi:type="dcterms:W3CDTF">2010-07-14T13:14:22Z</dcterms:created>
  <dcterms:modified xsi:type="dcterms:W3CDTF">2013-11-12T05:55:10Z</dcterms:modified>
</cp:coreProperties>
</file>